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A1DB-F064-4347-AB4D-1412946C1B9D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1A1F-114D-4D21-B8C4-E8642AD36A2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35432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A1DB-F064-4347-AB4D-1412946C1B9D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1A1F-114D-4D21-B8C4-E8642AD36A2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62811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A1DB-F064-4347-AB4D-1412946C1B9D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1A1F-114D-4D21-B8C4-E8642AD36A2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27620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A1DB-F064-4347-AB4D-1412946C1B9D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1A1F-114D-4D21-B8C4-E8642AD36A2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77086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A1DB-F064-4347-AB4D-1412946C1B9D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1A1F-114D-4D21-B8C4-E8642AD36A2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51096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A1DB-F064-4347-AB4D-1412946C1B9D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1A1F-114D-4D21-B8C4-E8642AD36A2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0761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A1DB-F064-4347-AB4D-1412946C1B9D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1A1F-114D-4D21-B8C4-E8642AD36A2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82032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A1DB-F064-4347-AB4D-1412946C1B9D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1A1F-114D-4D21-B8C4-E8642AD36A2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3191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A1DB-F064-4347-AB4D-1412946C1B9D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1A1F-114D-4D21-B8C4-E8642AD36A2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38610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A1DB-F064-4347-AB4D-1412946C1B9D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1A1F-114D-4D21-B8C4-E8642AD36A2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47220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A1DB-F064-4347-AB4D-1412946C1B9D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1A1F-114D-4D21-B8C4-E8642AD36A2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63315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</a:schemeClr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chemeClr val="bg1">
                <a:lumMod val="5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4A1DB-F064-4347-AB4D-1412946C1B9D}" type="datetimeFigureOut">
              <a:rPr lang="uk-UA" smtClean="0"/>
              <a:t>06.12.2017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21A1F-114D-4D21-B8C4-E8642AD36A2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06128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microsoft.com/office/2007/relationships/hdphoto" Target="../media/hdphoto1.wdp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0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езультат пошуку зображень за запитом &quot;картинки кривой рог промышленность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980728"/>
            <a:ext cx="9173819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Результат пошуку зображень за запитом &quot;дерево без фона&quot;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7"/>
          <a:stretch/>
        </p:blipFill>
        <p:spPr bwMode="auto">
          <a:xfrm>
            <a:off x="6683879" y="2147698"/>
            <a:ext cx="2804708" cy="3108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Результат пошуку зображень за запитом &quot;дерево без фона&quot;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7"/>
          <a:stretch/>
        </p:blipFill>
        <p:spPr bwMode="auto">
          <a:xfrm>
            <a:off x="-156881" y="2165923"/>
            <a:ext cx="2804708" cy="3108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3" descr="Результат пошуку зображень за запитом &quot;кусты без фона&quot;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97"/>
          <a:stretch/>
        </p:blipFill>
        <p:spPr bwMode="auto">
          <a:xfrm>
            <a:off x="6342229" y="4971822"/>
            <a:ext cx="2046195" cy="166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Результат пошуку зображень за запитом &quot;кусты без фона&quot;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97"/>
          <a:stretch/>
        </p:blipFill>
        <p:spPr bwMode="auto">
          <a:xfrm>
            <a:off x="2885845" y="4917950"/>
            <a:ext cx="2046195" cy="166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3" descr="Результат пошуку зображень за запитом &quot;кусты без фона&quot;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97"/>
          <a:stretch/>
        </p:blipFill>
        <p:spPr bwMode="auto">
          <a:xfrm>
            <a:off x="-296666" y="4918010"/>
            <a:ext cx="2046195" cy="166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Результат пошуку зображень за запитом &quot;цветыбез фона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890" y="4481817"/>
            <a:ext cx="2370245" cy="1777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5" descr="Результат пошуку зображень за запитом &quot;цветыбез фона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670" y="4365105"/>
            <a:ext cx="2370245" cy="1777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Результат пошуку зображень за запитом &quot;птицы без фона&quot;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49"/>
          <a:stretch/>
        </p:blipFill>
        <p:spPr bwMode="auto">
          <a:xfrm>
            <a:off x="9173819" y="548681"/>
            <a:ext cx="1206918" cy="1214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Результат пошуку зображень за запитом &quot;птицы без фона&quot;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18563" y="599243"/>
            <a:ext cx="2628543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Результат пошуку зображень за запитом &quot;бабочки без фона&quot;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8500" y="3886267"/>
            <a:ext cx="1588133" cy="119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1" descr="Результат пошуку зображень за запитом &quot;бабочки без фона&quot;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82558" y="4095457"/>
            <a:ext cx="1700269" cy="1275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Результат пошуку зображень за запитом &quot;солнышко без фона&quot;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61739" y="2126617"/>
            <a:ext cx="1918700" cy="191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2419657" y="481740"/>
            <a:ext cx="5344069" cy="2648589"/>
            <a:chOff x="9144000" y="481740"/>
            <a:chExt cx="5344069" cy="2648589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9144000" y="481740"/>
              <a:ext cx="5344069" cy="2562217"/>
              <a:chOff x="3044355" y="341106"/>
              <a:chExt cx="5344069" cy="2562217"/>
            </a:xfrm>
          </p:grpSpPr>
          <p:pic>
            <p:nvPicPr>
              <p:cNvPr id="21" name="Picture 2" descr="Результат пошуку зображень за запитом &quot;дым рисунок&quot;"/>
              <p:cNvPicPr>
                <a:picLocks noChangeAspect="1" noChangeArrowheads="1"/>
              </p:cNvPicPr>
              <p:nvPr/>
            </p:nvPicPr>
            <p:blipFill rotWithShape="1">
              <a:blip r:embed="rId10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686" t="10536" b="-4798"/>
              <a:stretch/>
            </p:blipFill>
            <p:spPr bwMode="auto">
              <a:xfrm>
                <a:off x="5434433" y="341106"/>
                <a:ext cx="2953991" cy="247805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2" descr="Результат пошуку зображень за запитом &quot;дым рисунок&quot;"/>
              <p:cNvPicPr>
                <a:picLocks noChangeAspect="1" noChangeArrowheads="1"/>
              </p:cNvPicPr>
              <p:nvPr/>
            </p:nvPicPr>
            <p:blipFill rotWithShape="1">
              <a:blip r:embed="rId10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686" t="10536" b="-4798"/>
              <a:stretch/>
            </p:blipFill>
            <p:spPr bwMode="auto">
              <a:xfrm rot="19418769">
                <a:off x="3937558" y="682756"/>
                <a:ext cx="2045334" cy="1715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" name="Picture 2" descr="Результат пошуку зображень за запитом &quot;дым рисунок&quot;"/>
              <p:cNvPicPr>
                <a:picLocks noChangeAspect="1" noChangeArrowheads="1"/>
              </p:cNvPicPr>
              <p:nvPr/>
            </p:nvPicPr>
            <p:blipFill rotWithShape="1">
              <a:blip r:embed="rId10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686" t="10536" b="-4798"/>
              <a:stretch/>
            </p:blipFill>
            <p:spPr bwMode="auto">
              <a:xfrm rot="15803196">
                <a:off x="2889666" y="1137797"/>
                <a:ext cx="1920215" cy="16108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" name="Picture 2" descr="Результат пошуку зображень за запитом &quot;дым рисунок&quot;"/>
            <p:cNvPicPr>
              <a:picLocks noChangeAspect="1" noChangeArrowheads="1"/>
            </p:cNvPicPr>
            <p:nvPr/>
          </p:nvPicPr>
          <p:blipFill rotWithShape="1">
            <a:blip r:embed="rId10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686" t="10536" b="-4798"/>
            <a:stretch/>
          </p:blipFill>
          <p:spPr bwMode="auto">
            <a:xfrm rot="17922991">
              <a:off x="9660564" y="1032175"/>
              <a:ext cx="1920215" cy="16108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Результат пошуку зображень за запитом &quot;дым рисунок&quot;"/>
            <p:cNvPicPr>
              <a:picLocks noChangeAspect="1" noChangeArrowheads="1"/>
            </p:cNvPicPr>
            <p:nvPr/>
          </p:nvPicPr>
          <p:blipFill rotWithShape="1">
            <a:blip r:embed="rId10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686" t="10536" b="-4798"/>
            <a:stretch/>
          </p:blipFill>
          <p:spPr bwMode="auto">
            <a:xfrm>
              <a:off x="10620672" y="652273"/>
              <a:ext cx="2953991" cy="24780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8" name="Picture 4" descr="Результат пошуку зображень за запитом &quot;дерево без фона&quot;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37"/>
          <a:stretch/>
        </p:blipFill>
        <p:spPr bwMode="auto">
          <a:xfrm>
            <a:off x="3432096" y="2517893"/>
            <a:ext cx="2356917" cy="241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5" descr="Результат пошуку зображень за запитом &quot;цветыбез фона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447" y="4344063"/>
            <a:ext cx="2370245" cy="1777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84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0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500"/>
                            </p:stCondLst>
                            <p:childTnLst>
                              <p:par>
                                <p:cTn id="6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48148E-6 C -0.01632 -0.00648 -0.03351 -0.00116 -0.05 -0.00672 C -0.05625 -0.01227 -0.06354 -0.01736 -0.07066 -0.0206 C -0.11632 -0.0169 -0.16181 -0.01667 -0.20695 -0.02523 C -0.30365 -0.06829 -0.41094 -0.01713 -0.51215 -0.03218 C -0.64531 -0.09329 -0.79375 -0.0338 -0.93455 -0.03218 C -0.94028 -0.03218 -0.94774 -0.02685 -0.95347 -0.02523 C -0.9592 -0.02361 -0.97066 -0.0206 -0.97066 -0.0206 C -0.97986 -0.0125 -0.97934 -0.00834 -0.98108 0.00694 C -0.98247 0.03588 -0.98698 0.06782 -0.98281 0.09676 C -0.9816 0.10486 -0.96893 0.11273 -0.96893 0.11273 C -0.9625 0.12546 -0.95104 0.13078 -0.94479 0.14259 C -0.94323 0.14537 -0.94271 0.14884 -0.94132 0.15185 C -0.93924 0.15648 -0.93455 0.16551 -0.93455 0.16551 C -0.92986 0.18426 -0.92969 0.19514 -0.91372 0.20231 C -0.88056 0.19583 -0.84722 0.19328 -0.81372 0.19097 C -0.79011 0.19166 -0.76649 0.1912 -0.74306 0.19328 C -0.72865 0.19444 -0.71354 0.20648 -0.69827 0.20694 C -0.65868 0.20833 -0.61893 0.20856 -0.57934 0.20926 C -0.56858 0.21273 -0.56198 0.21458 -0.55 0.2162 C -0.53906 0.22106 -0.53073 0.22338 -0.51893 0.22546 C -0.49653 0.2331 -0.51024 0.2294 -0.46215 0.22546 C -0.45 0.22453 -0.42587 0.22083 -0.42587 0.22083 C -0.32934 0.1919 -0.26597 0.20231 -0.15 0.20231 " pathEditMode="relative" ptsTypes="fffffffffffffffffffffffA">
                                      <p:cBhvr>
                                        <p:cTn id="61" dur="2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45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0"/>
                            </p:stCondLst>
                            <p:childTnLst>
                              <p:par>
                                <p:cTn id="67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22385 L 0.26718 0.00533 C 0.32326 -0.04398 0.40694 -0.07013 0.49427 -0.07013 C 0.59392 -0.07013 0.67343 -0.04398 0.72951 0.00533 L 0.99687 0.22385 " pathEditMode="relative" rAng="0" ptsTypes="FffFF">
                                      <p:cBhvr>
                                        <p:cTn id="68" dur="2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844" y="-1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7000"/>
                            </p:stCondLst>
                            <p:childTnLst>
                              <p:par>
                                <p:cTn id="70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0.09861 L 0.11111 -0.05764 C 0.13438 -0.09282 0.16927 -0.11157 0.20556 -0.11157 C 0.24688 -0.11157 0.28004 -0.09282 0.3033 -0.05764 L 0.41458 0.09861 " pathEditMode="relative" rAng="0" ptsTypes="FffFF">
                                      <p:cBhvr>
                                        <p:cTn id="71" dur="2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29" y="-10509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705 0.04097 L -0.23125 -0.08149 C -0.25938 -0.10903 -0.30139 -0.12361 -0.34514 -0.12361 C -0.39514 -0.12361 -0.43507 -0.10903 -0.4632 -0.08149 L -0.59705 0.04097 " pathEditMode="relative" rAng="0" ptsTypes="FffFF">
                                      <p:cBhvr>
                                        <p:cTn id="7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-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9000"/>
                            </p:stCondLst>
                            <p:childTnLst>
                              <p:par>
                                <p:cTn id="7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3.7037E-6 C 0.00017 -0.00208 0.00243 -0.02847 0.00347 -0.0324 C 0.00399 -0.03449 0.0118 -0.04791 0.01198 -0.04814 C 0.01701 -0.05926 0.02048 -0.07199 0.02586 -0.08287 C 0.03541 -0.10139 0.04757 -0.11851 0.0585 -0.13541 C 0.06649 -0.14791 0.07343 -0.16111 0.08264 -0.17222 C 0.09184 -0.18333 0.10277 -0.19097 0.11198 -0.20208 C 0.12343 -0.21574 0.11736 -0.2125 0.13107 -0.22291 C 0.15764 -0.24328 0.18576 -0.25532 0.21371 -0.27106 C 0.23038 -0.28055 0.24687 -0.29004 0.26371 -0.29884 C 0.27187 -0.30301 0.27934 -0.30972 0.28784 -0.3125 C 0.29323 -0.31435 0.30798 -0.31898 0.31371 -0.32176 C 0.3309 -0.33009 0.30937 -0.32338 0.32934 -0.3287 C 0.34166 -0.33541 0.33524 -0.33101 0.34826 -0.34236 C 0.35382 -0.34722 0.36128 -0.34537 0.36718 -0.3493 C 0.36944 -0.35092 0.37152 -0.35324 0.37413 -0.35393 C 0.39965 -0.36041 0.42586 -0.3574 0.45173 -0.35856 C 0.4684 -0.3662 0.4842 -0.3706 0.50173 -0.37453 C 0.51684 -0.38148 0.52152 -0.37847 0.54132 -0.37685 C 0.54357 -0.37453 0.54548 -0.37106 0.54826 -0.3699 C 0.57395 -0.35856 0.55364 -0.37523 0.56718 -0.36319 C 0.56979 -0.35787 0.57413 -0.35139 0.57413 -0.34467 " pathEditMode="relative" ptsTypes="fffffffffffffffffffffA">
                                      <p:cBhvr>
                                        <p:cTn id="76" dur="2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езультат пошуку зображень за запитом &quot;картинки кривой рог промышленность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980728"/>
            <a:ext cx="9173819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езультат пошуку зображень за запитом &quot;дерево без фона&quot;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37"/>
          <a:stretch/>
        </p:blipFill>
        <p:spPr bwMode="auto">
          <a:xfrm>
            <a:off x="3432096" y="2517893"/>
            <a:ext cx="2356917" cy="241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Результат пошуку зображень за запитом &quot;дерево без фона&quot;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7"/>
          <a:stretch/>
        </p:blipFill>
        <p:spPr bwMode="auto">
          <a:xfrm>
            <a:off x="6683879" y="2147698"/>
            <a:ext cx="2804708" cy="3108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Результат пошуку зображень за запитом &quot;дерево без фона&quot;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7"/>
          <a:stretch/>
        </p:blipFill>
        <p:spPr bwMode="auto">
          <a:xfrm>
            <a:off x="-156881" y="2165923"/>
            <a:ext cx="2804708" cy="3108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3" descr="Результат пошуку зображень за запитом &quot;кусты без фона&quot;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97"/>
          <a:stretch/>
        </p:blipFill>
        <p:spPr bwMode="auto">
          <a:xfrm>
            <a:off x="6342229" y="4971822"/>
            <a:ext cx="2046195" cy="166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Результат пошуку зображень за запитом &quot;кусты без фона&quot;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97"/>
          <a:stretch/>
        </p:blipFill>
        <p:spPr bwMode="auto">
          <a:xfrm>
            <a:off x="2885845" y="4917950"/>
            <a:ext cx="2046195" cy="166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3" descr="Результат пошуку зображень за запитом &quot;кусты без фона&quot;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97"/>
          <a:stretch/>
        </p:blipFill>
        <p:spPr bwMode="auto">
          <a:xfrm>
            <a:off x="-296666" y="4918010"/>
            <a:ext cx="2046195" cy="166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Результат пошуку зображень за запитом &quot;цветыбез фона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890" y="4481817"/>
            <a:ext cx="2370245" cy="1777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5" descr="Результат пошуку зображень за запитом &quot;цветыбез фона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447" y="4344063"/>
            <a:ext cx="2370245" cy="1777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5" descr="Результат пошуку зображень за запитом &quot;цветыбез фона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670" y="4365105"/>
            <a:ext cx="2370245" cy="1777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Результат пошуку зображень за запитом &quot;птицы без фона&quot;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49"/>
          <a:stretch/>
        </p:blipFill>
        <p:spPr bwMode="auto">
          <a:xfrm>
            <a:off x="9173819" y="548681"/>
            <a:ext cx="1206918" cy="1214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Результат пошуку зображень за запитом &quot;птицы без фона&quot;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18563" y="599243"/>
            <a:ext cx="2628543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Результат пошуку зображень за запитом &quot;бабочки без фона&quot;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8500" y="3886267"/>
            <a:ext cx="1588133" cy="119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1" descr="Результат пошуку зображень за запитом &quot;бабочки без фона&quot;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82558" y="4095457"/>
            <a:ext cx="1700269" cy="1275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Результат пошуку зображень за запитом &quot;солнышко без фона&quot;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61739" y="2126617"/>
            <a:ext cx="1918700" cy="191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554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julia</dc:creator>
  <cp:lastModifiedBy>julia</cp:lastModifiedBy>
  <cp:revision>6</cp:revision>
  <dcterms:created xsi:type="dcterms:W3CDTF">2017-11-29T19:38:24Z</dcterms:created>
  <dcterms:modified xsi:type="dcterms:W3CDTF">2017-12-06T18:25:24Z</dcterms:modified>
</cp:coreProperties>
</file>